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8960" y="3558540"/>
            <a:ext cx="20064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Title Title Title</a:t>
            </a:r>
            <a:endParaRPr lang="en-US" altLang="zh-CN" sz="6000" b="1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0515" y="5827823"/>
            <a:ext cx="88474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Author(S)</a:t>
            </a:r>
            <a:endParaRPr lang="en-US" altLang="zh-CN" sz="4800" b="1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思源黑体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6</cp:revision>
  <dcterms:created xsi:type="dcterms:W3CDTF">2023-05-05T09:39:00Z</dcterms:created>
  <dcterms:modified xsi:type="dcterms:W3CDTF">2025-04-24T07:27:39Z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D3C20C54D9754327A2EA0CA5BE3ADFF3_13</vt:lpwstr>
  </property>
  <property fmtid="{D5CDD505-2E9C-101B-9397-08002B2CF9AE}" pid="3" name="KSOProductBuildVer">
    <vt:lpwstr>2052-12.1.0.20784</vt:lpwstr>
  </property>
</Properties>
</file>