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383625" cy="30275213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5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9160" y="8948926"/>
            <a:ext cx="9107423" cy="5122163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6049" y="6955344"/>
          <a:ext cx="10092055" cy="21945600"/>
        </p:xfrm>
        <a:graphic>
          <a:graphicData uri="http://schemas.openxmlformats.org/drawingml/2006/table">
            <a:tbl>
              <a:tblPr/>
              <a:tblGrid>
                <a:gridCol w="1009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4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31057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lang="en-US" sz="4800" b="1" u="sng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</a:t>
                      </a:r>
                      <a:endParaRPr lang="en-US" altLang="en-US" sz="48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28000"/>
                        </a:lnSpc>
                      </a:pPr>
                      <a:r>
                        <a:rPr lang="en-US"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XXXXXXXXXXXXXXXXXXXXXXXXXXXXXXXXXXXX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338455" indent="2540" algn="ctr" rtl="0" eaLnBrk="0">
                        <a:lnSpc>
                          <a:spcPct val="98000"/>
                        </a:lnSpc>
                        <a:spcBef>
                          <a:spcPts val="730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The picture is for reference only, please replace it yourself</a:t>
                      </a:r>
                    </a:p>
                    <a:p>
                      <a:pPr marL="338455" indent="2540" algn="ctr" rtl="0" eaLnBrk="0">
                        <a:lnSpc>
                          <a:spcPct val="98000"/>
                        </a:lnSpc>
                        <a:spcBef>
                          <a:spcPts val="730"/>
                        </a:spcBef>
                      </a:pPr>
                      <a:r>
                        <a:rPr lang="en-US"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XXXXXXXXXXXXXXXXXXXXXXXXXXXXXXXXXXXXXXXXXXXXXXXXXXXXXXXXXXXXXXXXXXXXXXXXXXXXXXXXXXXXXXXXXXXXXXXXXXXXXXXXXXXXXXXXXXXXXXXXXXXXXXXXXXXXXXXXXXXXXXXXXXXXXXXXXXXXXXXXXXXXXXXXXXXXX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lang="en-US" altLang="en-US" sz="24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1878965" algn="l" rtl="0" eaLnBrk="0">
                        <a:lnSpc>
                          <a:spcPct val="95000"/>
                        </a:lnSpc>
                        <a:spcBef>
                          <a:spcPts val="1450"/>
                        </a:spcBef>
                      </a:pPr>
                      <a:r>
                        <a:rPr lang="en-US" sz="4800" b="1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</a:t>
                      </a:r>
                      <a:endParaRPr lang="en-US" altLang="en-US" sz="48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4267200" indent="-37293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Fig. 2</a:t>
                      </a:r>
                      <a:r>
                        <a:rPr sz="2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Schematic diagram of</a:t>
                      </a:r>
                      <a:r>
                        <a:rPr sz="2400" kern="0" spc="-25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preparation of</a:t>
                      </a:r>
                      <a:r>
                        <a:rPr sz="2400" kern="0" spc="-21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nanoporous Cu all</a:t>
                      </a:r>
                      <a:r>
                        <a:rPr sz="2400" kern="0" spc="-10" dirty="0">
                          <a:solidFill>
                            <a:srgbClr val="2A2B2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oy catalyst          and NITRR</a:t>
                      </a:r>
                      <a:endParaRPr lang="en-US" alt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840022" y="6982776"/>
          <a:ext cx="10092055" cy="21927183"/>
        </p:xfrm>
        <a:graphic>
          <a:graphicData uri="http://schemas.openxmlformats.org/drawingml/2006/table">
            <a:tbl>
              <a:tblPr/>
              <a:tblGrid>
                <a:gridCol w="1009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5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81026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lang="en-US" sz="4800" b="1" u="sng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</a:t>
                      </a:r>
                      <a:endParaRPr lang="en-US" sz="4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3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192595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lang="en-US"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</a:t>
                      </a:r>
                      <a:endParaRPr 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9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r>
                        <a:rPr lang="en-US"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XXXXXXXXXXXXXXXXXXXXXXXXXXXXXXXXXXXXXXXXXXXXXXXXXXXXXXXXXXXXXXXXXXXXXXXXXXXXXXXXXXXXXXXXXX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3550920" algn="l" rtl="0" eaLnBrk="0">
                        <a:lnSpc>
                          <a:spcPct val="77000"/>
                        </a:lnSpc>
                        <a:spcBef>
                          <a:spcPts val="1445"/>
                        </a:spcBef>
                      </a:pPr>
                      <a:r>
                        <a:rPr sz="4800" b="1" u="sng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Conclusion</a:t>
                      </a:r>
                      <a:endParaRPr lang="en-US" altLang="en-US" sz="48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401955" indent="76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en-US"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XXXXXXXXXXXXXXXXXXXXXXXXXXXXXXXXXXXXXXXXXXXXXXXXXXXXXXXXXXXXXXXXXXXXXXXXXXXXXXXXXXXXXXXXXXXXXXXXXXXXXXXXXXXXXXXXXXXXXXXXXXXXXXXXXXXXXXXXXXXXXXXXXXXXXXXXXXXXXXXXXXXXXXXXXXXXXXXX</a:t>
                      </a:r>
                      <a:endParaRPr 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23676" y="14122905"/>
            <a:ext cx="9613393" cy="7289293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19873"/>
              </p:ext>
            </p:extLst>
          </p:nvPr>
        </p:nvGraphicFramePr>
        <p:xfrm>
          <a:off x="396049" y="3674389"/>
          <a:ext cx="21382990" cy="3270250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r>
                        <a:rPr lang="en-US" sz="4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XXXXXXXXXXXXXXXXXXXXXXXXXXXXXXXXXX(TITLE)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5667375" algn="l" rtl="0" eaLnBrk="0">
                        <a:lnSpc>
                          <a:spcPct val="78000"/>
                        </a:lnSpc>
                        <a:spcBef>
                          <a:spcPts val="1180"/>
                        </a:spcBef>
                      </a:pPr>
                      <a:r>
                        <a:rPr lang="en-US"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</a:t>
                      </a:r>
                      <a:r>
                        <a:rPr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</a:t>
                      </a:r>
                      <a:r>
                        <a:rPr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*, </a:t>
                      </a:r>
                      <a:r>
                        <a:rPr lang="en-US"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</a:t>
                      </a:r>
                      <a:r>
                        <a:rPr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*</a:t>
                      </a:r>
                      <a:r>
                        <a:rPr lang="en-US"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(NAME)</a:t>
                      </a:r>
                      <a:endParaRPr sz="3900" kern="0" spc="18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5667375" algn="l" rtl="0" eaLnBrk="0">
                        <a:lnSpc>
                          <a:spcPct val="78000"/>
                        </a:lnSpc>
                        <a:spcBef>
                          <a:spcPts val="1180"/>
                        </a:spcBef>
                      </a:pPr>
                      <a:r>
                        <a:rPr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3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3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XXX</a:t>
                      </a:r>
                      <a:r>
                        <a:rPr sz="3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University</a:t>
                      </a:r>
                      <a:endParaRPr lang="en-US" altLang="en-US" sz="3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 w="317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71600" y="20139659"/>
            <a:ext cx="8165592" cy="78714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83467" y="8948926"/>
            <a:ext cx="9753600" cy="3683508"/>
          </a:xfrm>
          <a:prstGeom prst="rect">
            <a:avLst/>
          </a:prstGeom>
        </p:spPr>
      </p:pic>
      <p:sp>
        <p:nvSpPr>
          <p:cNvPr id="20" name="rect"/>
          <p:cNvSpPr/>
          <p:nvPr/>
        </p:nvSpPr>
        <p:spPr>
          <a:xfrm>
            <a:off x="0" y="29565600"/>
            <a:ext cx="21382990" cy="727075"/>
          </a:xfrm>
          <a:prstGeom prst="rect">
            <a:avLst/>
          </a:prstGeom>
          <a:solidFill>
            <a:schemeClr val="bg2">
              <a:lumMod val="5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" name="picture 22" descr="C:\Users\Administrator\Desktop\322230629114152387.jpg322230629114152387"/>
          <p:cNvPicPr>
            <a:picLocks noChangeAspect="1"/>
          </p:cNvPicPr>
          <p:nvPr/>
        </p:nvPicPr>
        <p:blipFill>
          <a:blip r:embed="rId7"/>
          <a:srcRect l="1482" r="1482"/>
          <a:stretch>
            <a:fillRect/>
          </a:stretch>
        </p:blipFill>
        <p:spPr>
          <a:xfrm rot="21600000">
            <a:off x="18828251" y="3841110"/>
            <a:ext cx="2439670" cy="24860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D961B3-3309-15FD-EBDA-20DC22B8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2990" cy="36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JlYTEzMTQ2MjI1ZWU3MTg2NDYzNWYxNWYzNDc3O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702*263"/>
  <p:tag name="TABLE_ENDDRAG_RECT" val="-19*242*1702*26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</Words>
  <Application>Microsoft Office PowerPoint</Application>
  <PresentationFormat>自定义</PresentationFormat>
  <Paragraphs>138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13210848387@163.com</dc:creator>
  <cp:lastModifiedBy>KEO</cp:lastModifiedBy>
  <cp:revision>13</cp:revision>
  <dcterms:created xsi:type="dcterms:W3CDTF">2023-07-19T06:33:00Z</dcterms:created>
  <dcterms:modified xsi:type="dcterms:W3CDTF">2025-01-23T06:48:35Z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2023-07-20T22:26:09Z</vt:filetime>
  </property>
  <property fmtid="{D5CDD505-2E9C-101B-9397-08002B2CF9AE}" pid="4" name="ICV">
    <vt:lpwstr>E14B81BD1DCB45E795C1563B510CC1D9_13</vt:lpwstr>
  </property>
  <property fmtid="{D5CDD505-2E9C-101B-9397-08002B2CF9AE}" pid="5" name="KSOProductBuildVer">
    <vt:lpwstr>2052-12.1.0.16417</vt:lpwstr>
  </property>
</Properties>
</file>