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0A2"/>
    <a:srgbClr val="78DFA7"/>
    <a:srgbClr val="A3F3FD"/>
    <a:srgbClr val="045BC5"/>
    <a:srgbClr val="55D98D"/>
    <a:srgbClr val="74B0EC"/>
    <a:srgbClr val="90BA59"/>
    <a:srgbClr val="E6CE06"/>
    <a:srgbClr val="457838"/>
    <a:srgbClr val="B5AD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5546" y="5314181"/>
            <a:ext cx="21383240" cy="301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89738" y="5287102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cap="flat">
            <a:solidFill>
              <a:schemeClr val="accent1">
                <a:lumMod val="40000"/>
                <a:lumOff val="60000"/>
              </a:schemeClr>
            </a:solidFill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0" y="8684112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④导出图片PNG格式，命名“姓名+学校”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D:/邓丽 （Lily)/Lily 项目/2025年/2月/2.28-3.2-澳大利亚-ICSGGE 2024/1.会议立项/2月份澳大利亚-ICSGGE-2025-建网设计/（加ieee)2月澳大利亚-ICSGGE-2025-会议官网英文banner-20240527.png（加ieee)2月澳大利亚-ICSGGE-2025-会议官网英文banner-20240527"/>
          <p:cNvPicPr>
            <a:picLocks noChangeAspect="1"/>
          </p:cNvPicPr>
          <p:nvPr/>
        </p:nvPicPr>
        <p:blipFill>
          <a:blip r:embed="rId5"/>
          <a:srcRect l="130" r="130"/>
          <a:stretch>
            <a:fillRect/>
          </a:stretch>
        </p:blipFill>
        <p:spPr>
          <a:xfrm>
            <a:off x="0" y="-34290"/>
            <a:ext cx="21425535" cy="537019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ZGE2Mjg2YTZkZTMyMTYwY2M1OTQ5YzJlN2MyYmRjOGE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416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47</cp:revision>
  <dcterms:created xsi:type="dcterms:W3CDTF">2023-08-29T07:35:00Z</dcterms:created>
  <dcterms:modified xsi:type="dcterms:W3CDTF">2024-09-05T03:47:46Z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2023-09-01T07:26:04Z</vt:filetime>
  </property>
  <property fmtid="{D5CDD505-2E9C-101B-9397-08002B2CF9AE}" pid="4" name="ICV">
    <vt:lpwstr>71BA85C0E2C2412C965D70B2561E3D4B_13</vt:lpwstr>
  </property>
  <property fmtid="{D5CDD505-2E9C-101B-9397-08002B2CF9AE}" pid="5" name="KSOProductBuildVer">
    <vt:lpwstr>2052-12.1.0.17827</vt:lpwstr>
  </property>
</Properties>
</file>