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5</cp:revision>
  <dcterms:created xsi:type="dcterms:W3CDTF">2023-05-05T09:39:00Z</dcterms:created>
  <dcterms:modified xsi:type="dcterms:W3CDTF">2024-08-26T06:38:53Z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B7A4B50F471F4793B7F067A4730806AE_13</vt:lpwstr>
  </property>
  <property fmtid="{D5CDD505-2E9C-101B-9397-08002B2CF9AE}" pid="3" name="KSOProductBuildVer">
    <vt:lpwstr>2052-12.1.0.17827</vt:lpwstr>
  </property>
</Properties>
</file>